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59" r:id="rId6"/>
    <p:sldId id="260" r:id="rId7"/>
    <p:sldId id="261"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06"/>
    <p:restoredTop sz="94624"/>
  </p:normalViewPr>
  <p:slideViewPr>
    <p:cSldViewPr snapToGrid="0" snapToObjects="1">
      <p:cViewPr>
        <p:scale>
          <a:sx n="70" d="100"/>
          <a:sy n="70" d="100"/>
        </p:scale>
        <p:origin x="320"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3C34F5A-6044-1347-926C-5E1BE9A293B0}" type="datetimeFigureOut">
              <a:rPr lang="en-US" smtClean="0"/>
              <a:t>11/30/16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1057106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3C34F5A-6044-1347-926C-5E1BE9A293B0}" type="datetimeFigureOut">
              <a:rPr lang="en-US" smtClean="0"/>
              <a:t>11/30/16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987958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3C34F5A-6044-1347-926C-5E1BE9A293B0}" type="datetimeFigureOut">
              <a:rPr lang="en-US" smtClean="0"/>
              <a:t>11/30/16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269555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3C34F5A-6044-1347-926C-5E1BE9A293B0}" type="datetimeFigureOut">
              <a:rPr lang="en-US" smtClean="0"/>
              <a:t>11/30/16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653305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3C34F5A-6044-1347-926C-5E1BE9A293B0}" type="datetimeFigureOut">
              <a:rPr lang="en-US" smtClean="0"/>
              <a:t>11/30/16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17298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3C34F5A-6044-1347-926C-5E1BE9A293B0}" type="datetimeFigureOut">
              <a:rPr lang="en-US" smtClean="0"/>
              <a:t>11/30/16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823513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3C34F5A-6044-1347-926C-5E1BE9A293B0}" type="datetimeFigureOut">
              <a:rPr lang="en-US" smtClean="0"/>
              <a:t>11/30/16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25234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3C34F5A-6044-1347-926C-5E1BE9A293B0}" type="datetimeFigureOut">
              <a:rPr lang="en-US" smtClean="0"/>
              <a:t>11/30/16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2085058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34F5A-6044-1347-926C-5E1BE9A293B0}" type="datetimeFigureOut">
              <a:rPr lang="en-US" smtClean="0"/>
              <a:t>11/30/16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9329988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C34F5A-6044-1347-926C-5E1BE9A293B0}" type="datetimeFigureOut">
              <a:rPr lang="en-US" smtClean="0"/>
              <a:t>11/30/16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2132960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C34F5A-6044-1347-926C-5E1BE9A293B0}" type="datetimeFigureOut">
              <a:rPr lang="en-US" smtClean="0"/>
              <a:t>11/30/16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F7A090-5375-BE42-8F08-D1E4326B02DD}" type="slidenum">
              <a:rPr lang="en-US" smtClean="0"/>
              <a:t>‹#›</a:t>
            </a:fld>
            <a:endParaRPr lang="en-US"/>
          </a:p>
        </p:txBody>
      </p:sp>
    </p:spTree>
    <p:extLst>
      <p:ext uri="{BB962C8B-B14F-4D97-AF65-F5344CB8AC3E}">
        <p14:creationId xmlns:p14="http://schemas.microsoft.com/office/powerpoint/2010/main" val="7167384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C34F5A-6044-1347-926C-5E1BE9A293B0}" type="datetimeFigureOut">
              <a:rPr lang="en-US" smtClean="0"/>
              <a:t>11/30/16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F7A090-5375-BE42-8F08-D1E4326B02DD}" type="slidenum">
              <a:rPr lang="en-US" smtClean="0"/>
              <a:t>‹#›</a:t>
            </a:fld>
            <a:endParaRPr lang="en-US"/>
          </a:p>
        </p:txBody>
      </p:sp>
    </p:spTree>
    <p:extLst>
      <p:ext uri="{BB962C8B-B14F-4D97-AF65-F5344CB8AC3E}">
        <p14:creationId xmlns:p14="http://schemas.microsoft.com/office/powerpoint/2010/main" val="732458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Brunel Buy and Sell</a:t>
            </a:r>
            <a:endParaRPr lang="en-US" dirty="0"/>
          </a:p>
        </p:txBody>
      </p:sp>
      <p:sp>
        <p:nvSpPr>
          <p:cNvPr id="3" name="Subtitle 2"/>
          <p:cNvSpPr>
            <a:spLocks noGrp="1"/>
          </p:cNvSpPr>
          <p:nvPr>
            <p:ph type="subTitle" idx="1"/>
          </p:nvPr>
        </p:nvSpPr>
        <p:spPr/>
        <p:txBody>
          <a:bodyPr/>
          <a:lstStyle/>
          <a:p>
            <a:r>
              <a:rPr lang="en-US" dirty="0" smtClean="0"/>
              <a:t>Android Application User Interface</a:t>
            </a:r>
          </a:p>
          <a:p>
            <a:r>
              <a:rPr lang="en-US" dirty="0" smtClean="0"/>
              <a:t>Group 15</a:t>
            </a:r>
            <a:endParaRPr lang="en-US" dirty="0"/>
          </a:p>
        </p:txBody>
      </p:sp>
    </p:spTree>
    <p:extLst>
      <p:ext uri="{BB962C8B-B14F-4D97-AF65-F5344CB8AC3E}">
        <p14:creationId xmlns:p14="http://schemas.microsoft.com/office/powerpoint/2010/main" val="1382142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Items Sold screen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65860"/>
            <a:ext cx="2894351" cy="5102933"/>
          </a:xfrm>
        </p:spPr>
      </p:pic>
      <p:sp>
        <p:nvSpPr>
          <p:cNvPr id="5" name="TextBox 4"/>
          <p:cNvSpPr txBox="1"/>
          <p:nvPr/>
        </p:nvSpPr>
        <p:spPr>
          <a:xfrm>
            <a:off x="4005072" y="1690688"/>
            <a:ext cx="7348728" cy="923330"/>
          </a:xfrm>
          <a:prstGeom prst="rect">
            <a:avLst/>
          </a:prstGeom>
          <a:noFill/>
        </p:spPr>
        <p:txBody>
          <a:bodyPr wrap="square" rtlCol="0">
            <a:spAutoFit/>
          </a:bodyPr>
          <a:lstStyle/>
          <a:p>
            <a:pPr marL="285750" indent="-285750">
              <a:buFont typeface="Arial" charset="0"/>
              <a:buChar char="•"/>
            </a:pPr>
            <a:r>
              <a:rPr lang="en-US" dirty="0" smtClean="0"/>
              <a:t>This screen will show all the items sold that were listed by the user</a:t>
            </a:r>
          </a:p>
          <a:p>
            <a:pPr marL="285750" indent="-285750">
              <a:buFont typeface="Arial" charset="0"/>
              <a:buChar char="•"/>
            </a:pPr>
            <a:r>
              <a:rPr lang="en-US" dirty="0" smtClean="0"/>
              <a:t>It will include information such as who the item was sold to and for how much it was sold for</a:t>
            </a:r>
            <a:endParaRPr lang="en-US" dirty="0"/>
          </a:p>
        </p:txBody>
      </p:sp>
    </p:spTree>
    <p:extLst>
      <p:ext uri="{BB962C8B-B14F-4D97-AF65-F5344CB8AC3E}">
        <p14:creationId xmlns:p14="http://schemas.microsoft.com/office/powerpoint/2010/main" val="139078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 Login Help Screen</a:t>
            </a:r>
            <a:endParaRPr lang="en-US" dirty="0"/>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18712" t="11864" r="52897" b="7309"/>
          <a:stretch/>
        </p:blipFill>
        <p:spPr>
          <a:xfrm>
            <a:off x="634884" y="1690687"/>
            <a:ext cx="2608379" cy="4785057"/>
          </a:xfrm>
        </p:spPr>
      </p:pic>
      <p:sp>
        <p:nvSpPr>
          <p:cNvPr id="3" name="TextBox 2"/>
          <p:cNvSpPr txBox="1"/>
          <p:nvPr/>
        </p:nvSpPr>
        <p:spPr>
          <a:xfrm>
            <a:off x="6443663" y="1971674"/>
            <a:ext cx="5443537" cy="3970318"/>
          </a:xfrm>
          <a:prstGeom prst="rect">
            <a:avLst/>
          </a:prstGeom>
          <a:noFill/>
        </p:spPr>
        <p:txBody>
          <a:bodyPr wrap="square" rtlCol="0">
            <a:spAutoFit/>
          </a:bodyPr>
          <a:lstStyle/>
          <a:p>
            <a:pPr marL="285750" indent="-285750">
              <a:buFont typeface="Arial" charset="0"/>
              <a:buChar char="•"/>
            </a:pPr>
            <a:r>
              <a:rPr lang="en-US" dirty="0" smtClean="0"/>
              <a:t>This will be the initial screen the user will be shown when they access the application</a:t>
            </a:r>
          </a:p>
          <a:p>
            <a:pPr marL="285750" indent="-285750">
              <a:buFont typeface="Arial" charset="0"/>
              <a:buChar char="•"/>
            </a:pPr>
            <a:r>
              <a:rPr lang="en-US" dirty="0" smtClean="0"/>
              <a:t>The user will be able to login using their Brunel login credentials, this is so that only Brunel students can access the application, as that is the target audience this app is designed for</a:t>
            </a:r>
          </a:p>
          <a:p>
            <a:pPr marL="285750" indent="-285750">
              <a:buFont typeface="Arial" charset="0"/>
              <a:buChar char="•"/>
            </a:pPr>
            <a:r>
              <a:rPr lang="en-US" dirty="0" smtClean="0"/>
              <a:t>There is also an additional screen which helps the user on how to login into the application, this acts as guidance for those users who are having trouble logging in.</a:t>
            </a:r>
          </a:p>
          <a:p>
            <a:pPr marL="285750" indent="-285750">
              <a:buFont typeface="Arial" charset="0"/>
              <a:buChar char="•"/>
            </a:pPr>
            <a:r>
              <a:rPr lang="en-US" dirty="0" smtClean="0"/>
              <a:t>The design is inspired from the Brunel website, hence the Brunel coat of arms and dark blue design throughout the application, helping the app to be more tailored and familiar to the Brunel students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5566" y="1690687"/>
            <a:ext cx="2760434" cy="4826000"/>
          </a:xfrm>
          <a:prstGeom prst="rect">
            <a:avLst/>
          </a:prstGeom>
        </p:spPr>
      </p:pic>
    </p:spTree>
    <p:extLst>
      <p:ext uri="{BB962C8B-B14F-4D97-AF65-F5344CB8AC3E}">
        <p14:creationId xmlns:p14="http://schemas.microsoft.com/office/powerpoint/2010/main" val="46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03225"/>
            <a:ext cx="10515600" cy="1325563"/>
          </a:xfrm>
        </p:spPr>
        <p:txBody>
          <a:bodyPr/>
          <a:lstStyle/>
          <a:p>
            <a:r>
              <a:rPr lang="en-US" dirty="0" smtClean="0"/>
              <a:t>Home Page Screen</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435855"/>
            <a:ext cx="2980463" cy="5167312"/>
          </a:xfrm>
          <a:prstGeom prst="rect">
            <a:avLst/>
          </a:prstGeom>
        </p:spPr>
      </p:pic>
      <p:sp>
        <p:nvSpPr>
          <p:cNvPr id="8" name="TextBox 7"/>
          <p:cNvSpPr txBox="1"/>
          <p:nvPr/>
        </p:nvSpPr>
        <p:spPr>
          <a:xfrm>
            <a:off x="4191000" y="2006600"/>
            <a:ext cx="7586472" cy="1754326"/>
          </a:xfrm>
          <a:prstGeom prst="rect">
            <a:avLst/>
          </a:prstGeom>
          <a:noFill/>
        </p:spPr>
        <p:txBody>
          <a:bodyPr wrap="square" rtlCol="0">
            <a:spAutoFit/>
          </a:bodyPr>
          <a:lstStyle/>
          <a:p>
            <a:pPr marL="285750" indent="-285750">
              <a:buFont typeface="Arial" charset="0"/>
              <a:buChar char="•"/>
            </a:pPr>
            <a:r>
              <a:rPr lang="en-US" dirty="0" smtClean="0"/>
              <a:t>This will be the screen that is displayed once the user passes the login screen</a:t>
            </a:r>
          </a:p>
          <a:p>
            <a:pPr marL="285750" indent="-285750">
              <a:buFont typeface="Arial" charset="0"/>
              <a:buChar char="•"/>
            </a:pPr>
            <a:r>
              <a:rPr lang="en-US" dirty="0" smtClean="0"/>
              <a:t>The screen will display newly added items by other sellers and items that have been previously searched by the user</a:t>
            </a:r>
          </a:p>
          <a:p>
            <a:pPr marL="285750" indent="-285750">
              <a:buFont typeface="Arial" charset="0"/>
              <a:buChar char="•"/>
            </a:pPr>
            <a:r>
              <a:rPr lang="en-US" dirty="0" smtClean="0"/>
              <a:t>More information on the product can be viewed by clicking on the desired item, this will view the product description screen</a:t>
            </a:r>
            <a:endParaRPr lang="en-US" dirty="0"/>
          </a:p>
        </p:txBody>
      </p:sp>
    </p:spTree>
    <p:extLst>
      <p:ext uri="{BB962C8B-B14F-4D97-AF65-F5344CB8AC3E}">
        <p14:creationId xmlns:p14="http://schemas.microsoft.com/office/powerpoint/2010/main" val="854562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Category Bar</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21340" t="9753" r="49761" b="8935"/>
          <a:stretch/>
        </p:blipFill>
        <p:spPr>
          <a:xfrm>
            <a:off x="838200" y="1690688"/>
            <a:ext cx="2789420" cy="4905304"/>
          </a:xfrm>
          <a:prstGeom prst="rect">
            <a:avLst/>
          </a:prstGeom>
        </p:spPr>
      </p:pic>
      <p:sp>
        <p:nvSpPr>
          <p:cNvPr id="3" name="TextBox 2"/>
          <p:cNvSpPr txBox="1"/>
          <p:nvPr/>
        </p:nvSpPr>
        <p:spPr>
          <a:xfrm>
            <a:off x="4005072" y="2084832"/>
            <a:ext cx="7900416" cy="1477328"/>
          </a:xfrm>
          <a:prstGeom prst="rect">
            <a:avLst/>
          </a:prstGeom>
          <a:noFill/>
        </p:spPr>
        <p:txBody>
          <a:bodyPr wrap="square" rtlCol="0">
            <a:spAutoFit/>
          </a:bodyPr>
          <a:lstStyle/>
          <a:p>
            <a:pPr marL="285750" indent="-285750">
              <a:buFont typeface="Arial" charset="0"/>
              <a:buChar char="•"/>
            </a:pPr>
            <a:r>
              <a:rPr lang="en-US" dirty="0" smtClean="0"/>
              <a:t>The category bar can be accessed by clicking on the icon on the top left corner and this will display a variety of category, so if the user is looking for a specific product the user can select the category of the product and view items in that category to find the desired product</a:t>
            </a:r>
          </a:p>
          <a:p>
            <a:pPr marL="285750" indent="-285750">
              <a:buFont typeface="Arial" charset="0"/>
              <a:buChar char="•"/>
            </a:pPr>
            <a:r>
              <a:rPr lang="en-US" dirty="0" smtClean="0"/>
              <a:t>The category of a product is set by the seller</a:t>
            </a:r>
            <a:endParaRPr lang="en-US" dirty="0"/>
          </a:p>
        </p:txBody>
      </p:sp>
    </p:spTree>
    <p:extLst>
      <p:ext uri="{BB962C8B-B14F-4D97-AF65-F5344CB8AC3E}">
        <p14:creationId xmlns:p14="http://schemas.microsoft.com/office/powerpoint/2010/main" val="714954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Buyer/ Seller Interface</a:t>
            </a:r>
            <a:endParaRPr lang="en-US" dirty="0"/>
          </a:p>
        </p:txBody>
      </p:sp>
      <p:pic>
        <p:nvPicPr>
          <p:cNvPr id="9" name="Content Placeholder 9"/>
          <p:cNvPicPr>
            <a:picLocks noChangeAspect="1"/>
          </p:cNvPicPr>
          <p:nvPr/>
        </p:nvPicPr>
        <p:blipFill rotWithShape="1">
          <a:blip r:embed="rId2">
            <a:extLst>
              <a:ext uri="{28A0092B-C50C-407E-A947-70E740481C1C}">
                <a14:useLocalDpi xmlns:a14="http://schemas.microsoft.com/office/drawing/2010/main" val="0"/>
              </a:ext>
            </a:extLst>
          </a:blip>
          <a:srcRect l="21435" t="11441" r="17847" b="6913"/>
          <a:stretch/>
        </p:blipFill>
        <p:spPr>
          <a:xfrm>
            <a:off x="838200" y="1690688"/>
            <a:ext cx="5871982" cy="4934964"/>
          </a:xfrm>
          <a:prstGeom prst="rect">
            <a:avLst/>
          </a:prstGeom>
        </p:spPr>
      </p:pic>
      <p:sp>
        <p:nvSpPr>
          <p:cNvPr id="3" name="TextBox 2"/>
          <p:cNvSpPr txBox="1"/>
          <p:nvPr/>
        </p:nvSpPr>
        <p:spPr>
          <a:xfrm>
            <a:off x="6710182" y="1938528"/>
            <a:ext cx="5323322" cy="3139321"/>
          </a:xfrm>
          <a:prstGeom prst="rect">
            <a:avLst/>
          </a:prstGeom>
          <a:noFill/>
        </p:spPr>
        <p:txBody>
          <a:bodyPr wrap="square" rtlCol="0">
            <a:spAutoFit/>
          </a:bodyPr>
          <a:lstStyle/>
          <a:p>
            <a:pPr marL="285750" indent="-285750">
              <a:buFont typeface="Arial" charset="0"/>
              <a:buChar char="•"/>
            </a:pPr>
            <a:r>
              <a:rPr lang="en-US" dirty="0" smtClean="0"/>
              <a:t>The app will have to interfaces, one for the buyer and one for the seller, so it allows the user to buy from other sellers and sell to other buyers</a:t>
            </a:r>
          </a:p>
          <a:p>
            <a:pPr marL="285750" indent="-285750">
              <a:buFont typeface="Arial" charset="0"/>
              <a:buChar char="•"/>
            </a:pPr>
            <a:r>
              <a:rPr lang="en-US" dirty="0" smtClean="0"/>
              <a:t>The buyer interface will allow the user to see listed items from other sellers and buy the desired items</a:t>
            </a:r>
          </a:p>
          <a:p>
            <a:pPr marL="285750" indent="-285750">
              <a:buFont typeface="Arial" charset="0"/>
              <a:buChar char="•"/>
            </a:pPr>
            <a:r>
              <a:rPr lang="en-US" dirty="0" smtClean="0"/>
              <a:t>The seller interface allows the user to list items so other buyers can see the listed items and buy from the user.</a:t>
            </a:r>
          </a:p>
          <a:p>
            <a:pPr marL="285750" indent="-285750">
              <a:buFont typeface="Arial" charset="0"/>
              <a:buChar char="•"/>
            </a:pPr>
            <a:r>
              <a:rPr lang="en-US" dirty="0" smtClean="0"/>
              <a:t>There will be a separate messaging service for the buyer and seller interface, so it doesn't confuse the user. </a:t>
            </a:r>
            <a:endParaRPr lang="en-US" dirty="0"/>
          </a:p>
        </p:txBody>
      </p:sp>
    </p:spTree>
    <p:extLst>
      <p:ext uri="{BB962C8B-B14F-4D97-AF65-F5344CB8AC3E}">
        <p14:creationId xmlns:p14="http://schemas.microsoft.com/office/powerpoint/2010/main" val="909148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Information </a:t>
            </a:r>
            <a:endParaRPr lang="en-US" dirty="0"/>
          </a:p>
        </p:txBody>
      </p:sp>
      <p:pic>
        <p:nvPicPr>
          <p:cNvPr id="4"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21005" t="11441" r="17847" b="6913"/>
          <a:stretch/>
        </p:blipFill>
        <p:spPr>
          <a:xfrm>
            <a:off x="838200" y="1690688"/>
            <a:ext cx="5967516" cy="4979935"/>
          </a:xfrm>
        </p:spPr>
      </p:pic>
      <p:sp>
        <p:nvSpPr>
          <p:cNvPr id="3" name="TextBox 2"/>
          <p:cNvSpPr txBox="1"/>
          <p:nvPr/>
        </p:nvSpPr>
        <p:spPr>
          <a:xfrm>
            <a:off x="7077456" y="1865376"/>
            <a:ext cx="4919472" cy="2585323"/>
          </a:xfrm>
          <a:prstGeom prst="rect">
            <a:avLst/>
          </a:prstGeom>
          <a:noFill/>
        </p:spPr>
        <p:txBody>
          <a:bodyPr wrap="square" rtlCol="0">
            <a:spAutoFit/>
          </a:bodyPr>
          <a:lstStyle/>
          <a:p>
            <a:pPr marL="285750" indent="-285750">
              <a:buFont typeface="Arial" charset="0"/>
              <a:buChar char="•"/>
            </a:pPr>
            <a:r>
              <a:rPr lang="en-US" dirty="0" smtClean="0"/>
              <a:t>The product information will display the product detail in more information</a:t>
            </a:r>
          </a:p>
          <a:p>
            <a:pPr marL="285750" indent="-285750">
              <a:buFont typeface="Arial" charset="0"/>
              <a:buChar char="•"/>
            </a:pPr>
            <a:r>
              <a:rPr lang="en-US" dirty="0" smtClean="0"/>
              <a:t>This screen will display the information and photo/s provided by the seller</a:t>
            </a:r>
          </a:p>
          <a:p>
            <a:pPr marL="285750" indent="-285750">
              <a:buFont typeface="Arial" charset="0"/>
              <a:buChar char="•"/>
            </a:pPr>
            <a:r>
              <a:rPr lang="en-US" dirty="0" smtClean="0"/>
              <a:t>Also it will display the user rating, other users can make sure they are buying/selling from/to a trustworthy user, the rating will be left by other users who have brought/sold an item from/to the user</a:t>
            </a:r>
            <a:endParaRPr lang="en-US" dirty="0"/>
          </a:p>
        </p:txBody>
      </p:sp>
    </p:spTree>
    <p:extLst>
      <p:ext uri="{BB962C8B-B14F-4D97-AF65-F5344CB8AC3E}">
        <p14:creationId xmlns:p14="http://schemas.microsoft.com/office/powerpoint/2010/main" val="128133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Buyer/Seller Messaging</a:t>
            </a:r>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50844"/>
            <a:ext cx="2774430" cy="4895555"/>
          </a:xfrm>
        </p:spPr>
      </p:pic>
      <p:sp>
        <p:nvSpPr>
          <p:cNvPr id="6" name="TextBox 5"/>
          <p:cNvSpPr txBox="1"/>
          <p:nvPr/>
        </p:nvSpPr>
        <p:spPr>
          <a:xfrm>
            <a:off x="4169665" y="1865376"/>
            <a:ext cx="7717536" cy="1200329"/>
          </a:xfrm>
          <a:prstGeom prst="rect">
            <a:avLst/>
          </a:prstGeom>
          <a:noFill/>
        </p:spPr>
        <p:txBody>
          <a:bodyPr wrap="square" rtlCol="0">
            <a:spAutoFit/>
          </a:bodyPr>
          <a:lstStyle/>
          <a:p>
            <a:pPr marL="285750" indent="-285750">
              <a:buFont typeface="Arial" charset="0"/>
              <a:buChar char="•"/>
            </a:pPr>
            <a:r>
              <a:rPr lang="en-US" dirty="0" smtClean="0"/>
              <a:t>This shows the messaging service in the app, which allows users to communicate with other users about any queries they have about the item.</a:t>
            </a:r>
          </a:p>
          <a:p>
            <a:pPr marL="285750" indent="-285750">
              <a:buFont typeface="Arial" charset="0"/>
              <a:buChar char="•"/>
            </a:pPr>
            <a:r>
              <a:rPr lang="en-US" dirty="0" smtClean="0"/>
              <a:t>Also the messaging service could be used to negotiate a price between the buyer and seller.</a:t>
            </a:r>
            <a:endParaRPr lang="en-US" dirty="0"/>
          </a:p>
        </p:txBody>
      </p:sp>
    </p:spTree>
    <p:extLst>
      <p:ext uri="{BB962C8B-B14F-4D97-AF65-F5344CB8AC3E}">
        <p14:creationId xmlns:p14="http://schemas.microsoft.com/office/powerpoint/2010/main" val="697985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Items screen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1527187"/>
            <a:ext cx="5802443" cy="4880411"/>
          </a:xfrm>
        </p:spPr>
      </p:pic>
      <p:sp>
        <p:nvSpPr>
          <p:cNvPr id="5" name="TextBox 4"/>
          <p:cNvSpPr txBox="1"/>
          <p:nvPr/>
        </p:nvSpPr>
        <p:spPr>
          <a:xfrm>
            <a:off x="6723067" y="1690688"/>
            <a:ext cx="5273861" cy="1200329"/>
          </a:xfrm>
          <a:prstGeom prst="rect">
            <a:avLst/>
          </a:prstGeom>
          <a:noFill/>
        </p:spPr>
        <p:txBody>
          <a:bodyPr wrap="square" rtlCol="0">
            <a:spAutoFit/>
          </a:bodyPr>
          <a:lstStyle/>
          <a:p>
            <a:pPr marL="285750" indent="-285750">
              <a:buFont typeface="Arial" charset="0"/>
              <a:buChar char="•"/>
            </a:pPr>
            <a:r>
              <a:rPr lang="en-US" dirty="0" smtClean="0"/>
              <a:t>This screen will display information of all the items listed by the user </a:t>
            </a:r>
          </a:p>
          <a:p>
            <a:pPr marL="285750" indent="-285750">
              <a:buFont typeface="Arial" charset="0"/>
              <a:buChar char="•"/>
            </a:pPr>
            <a:r>
              <a:rPr lang="en-US" dirty="0" smtClean="0"/>
              <a:t>It will also allow the user to edit information of items or delete items from listings</a:t>
            </a:r>
            <a:endParaRPr lang="en-US" dirty="0"/>
          </a:p>
        </p:txBody>
      </p:sp>
    </p:spTree>
    <p:extLst>
      <p:ext uri="{BB962C8B-B14F-4D97-AF65-F5344CB8AC3E}">
        <p14:creationId xmlns:p14="http://schemas.microsoft.com/office/powerpoint/2010/main" val="557320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Sell An Item screen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77637"/>
            <a:ext cx="2804410" cy="4940327"/>
          </a:xfrm>
        </p:spPr>
      </p:pic>
      <p:sp>
        <p:nvSpPr>
          <p:cNvPr id="6" name="TextBox 5"/>
          <p:cNvSpPr txBox="1"/>
          <p:nvPr/>
        </p:nvSpPr>
        <p:spPr>
          <a:xfrm>
            <a:off x="3913632" y="1684806"/>
            <a:ext cx="7790688" cy="923330"/>
          </a:xfrm>
          <a:prstGeom prst="rect">
            <a:avLst/>
          </a:prstGeom>
          <a:noFill/>
        </p:spPr>
        <p:txBody>
          <a:bodyPr wrap="square" rtlCol="0">
            <a:spAutoFit/>
          </a:bodyPr>
          <a:lstStyle/>
          <a:p>
            <a:pPr marL="285750" indent="-285750">
              <a:buFont typeface="Arial" charset="0"/>
              <a:buChar char="•"/>
            </a:pPr>
            <a:r>
              <a:rPr lang="en-US" dirty="0" smtClean="0"/>
              <a:t>This screen will be displayed when the user decides to list an item on the app</a:t>
            </a:r>
          </a:p>
          <a:p>
            <a:pPr marL="285750" indent="-285750">
              <a:buFont typeface="Arial" charset="0"/>
              <a:buChar char="•"/>
            </a:pPr>
            <a:endParaRPr lang="en-US" dirty="0" smtClean="0"/>
          </a:p>
          <a:p>
            <a:pPr marL="285750" indent="-285750">
              <a:buFont typeface="Arial" charset="0"/>
              <a:buChar char="•"/>
            </a:pPr>
            <a:endParaRPr lang="en-US" dirty="0"/>
          </a:p>
        </p:txBody>
      </p:sp>
    </p:spTree>
    <p:extLst>
      <p:ext uri="{BB962C8B-B14F-4D97-AF65-F5344CB8AC3E}">
        <p14:creationId xmlns:p14="http://schemas.microsoft.com/office/powerpoint/2010/main" val="17089211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557</Words>
  <Application>Microsoft Macintosh PowerPoint</Application>
  <PresentationFormat>Widescreen</PresentationFormat>
  <Paragraphs>35</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Arial</vt:lpstr>
      <vt:lpstr>Office Theme</vt:lpstr>
      <vt:lpstr>Brunel Buy and Sell</vt:lpstr>
      <vt:lpstr>Login / Login Help Screen</vt:lpstr>
      <vt:lpstr>Home Page Screen</vt:lpstr>
      <vt:lpstr>Category Bar</vt:lpstr>
      <vt:lpstr>Buyer/ Seller Interface</vt:lpstr>
      <vt:lpstr>Product Information </vt:lpstr>
      <vt:lpstr>Buyer/Seller Messaging</vt:lpstr>
      <vt:lpstr>My Items screen </vt:lpstr>
      <vt:lpstr>Sell An Item screen</vt:lpstr>
      <vt:lpstr>Items Sold screen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Brunel Buy and Sell</dc:title>
  <dc:creator>Microsoft Office User</dc:creator>
  <cp:lastModifiedBy>Microsoft Office User</cp:lastModifiedBy>
  <cp:revision>11</cp:revision>
  <dcterms:created xsi:type="dcterms:W3CDTF">2016-11-03T22:16:02Z</dcterms:created>
  <dcterms:modified xsi:type="dcterms:W3CDTF">2016-11-30T15:33:58Z</dcterms:modified>
</cp:coreProperties>
</file>

<file path=docProps/thumbnail.jpeg>
</file>